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9" r:id="rId2"/>
    <p:sldId id="269" r:id="rId3"/>
    <p:sldId id="256" r:id="rId4"/>
    <p:sldId id="260" r:id="rId5"/>
    <p:sldId id="261" r:id="rId6"/>
    <p:sldId id="262" r:id="rId7"/>
    <p:sldId id="270" r:id="rId8"/>
    <p:sldId id="271" r:id="rId9"/>
    <p:sldId id="272" r:id="rId10"/>
    <p:sldId id="273" r:id="rId11"/>
    <p:sldId id="274" r:id="rId12"/>
    <p:sldId id="264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06E00A-D7A7-443A-A0B7-DEEC8F9E7641}" type="datetimeFigureOut">
              <a:rPr lang="en-GB" smtClean="0"/>
              <a:t>15/01/2018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2AD2C-055A-46BF-A387-822925762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739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92AD2C-055A-46BF-A387-822925762F6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269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BFFDF9-AEDE-44B8-B27D-B58F11D5C043}" type="datetime1">
              <a:rPr lang="en-GB" smtClean="0"/>
              <a:t>15/01/2018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Peer Mentor Training 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5FEE070-604C-428A-B79B-A78D6F40934B}" type="datetime1">
              <a:rPr lang="en-GB" smtClean="0"/>
              <a:t>15/01/2018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Peer Mentor Training 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293BE4-87B5-4315-B824-5C534B216DC6}" type="datetime1">
              <a:rPr lang="en-GB" smtClean="0"/>
              <a:t>15/01/2018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Peer Mentor Training 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0A8628-CFFD-4695-A4BC-4B7139584943}" type="datetime1">
              <a:rPr lang="en-GB" smtClean="0"/>
              <a:t>15/01/2018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Peer Mentor Training 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E406966-92B4-472B-B556-5EF225F8E6F6}" type="datetime1">
              <a:rPr lang="en-GB" smtClean="0"/>
              <a:t>15/01/2018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Peer Mentor Training 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50CE67-AB1B-4A93-B1A0-8E8EEC82EA44}" type="datetime1">
              <a:rPr lang="en-GB" smtClean="0"/>
              <a:t>15/01/2018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Peer Mentor Training 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Icebreaker: ‘Two truths and a lie’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/>
              <a:t>I will tell you three facts about myself.  As a group, you must identify which you think is the lie…. </a:t>
            </a:r>
          </a:p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 smtClean="0"/>
              <a:t>BEWARE: I will ask you to explain how you decided.  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808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3200" dirty="0" smtClean="0"/>
              <a:t>Activity </a:t>
            </a:r>
            <a:r>
              <a:rPr lang="en-GB" sz="3200" dirty="0"/>
              <a:t>3</a:t>
            </a:r>
            <a:r>
              <a:rPr lang="en-GB" sz="3200" dirty="0" smtClean="0"/>
              <a:t>: Being a peer mentor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944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dirty="0" smtClean="0"/>
              <a:t>In groups of 3, you will roleplay peer mentoring.  </a:t>
            </a:r>
            <a:r>
              <a:rPr lang="en-GB" sz="2400" dirty="0" smtClean="0"/>
              <a:t>At some point in the mentoring session, you should address the issue of homework. 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Each </a:t>
            </a:r>
            <a:r>
              <a:rPr lang="en-GB" sz="2400" dirty="0" smtClean="0"/>
              <a:t>person will have a go in each role: </a:t>
            </a:r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 smtClean="0"/>
              <a:t>Mentee (you will choose to adopt one of the four roles on the </a:t>
            </a:r>
            <a:r>
              <a:rPr lang="en-GB" sz="2400" dirty="0" err="1" smtClean="0"/>
              <a:t>rolecard</a:t>
            </a:r>
            <a:r>
              <a:rPr lang="en-GB" sz="2400" dirty="0" smtClean="0"/>
              <a:t> – don’t tell your mentor who you are being) </a:t>
            </a:r>
          </a:p>
          <a:p>
            <a:r>
              <a:rPr lang="en-GB" sz="2400" dirty="0" smtClean="0"/>
              <a:t>Mentor</a:t>
            </a:r>
          </a:p>
          <a:p>
            <a:r>
              <a:rPr lang="en-GB" sz="2400" dirty="0" smtClean="0"/>
              <a:t>Observer (record on the sheet)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6" t="17259" r="63750" b="7946"/>
          <a:stretch/>
        </p:blipFill>
        <p:spPr bwMode="auto">
          <a:xfrm>
            <a:off x="5652120" y="1772816"/>
            <a:ext cx="3251292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813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3200" dirty="0" smtClean="0"/>
              <a:t>Activity </a:t>
            </a:r>
            <a:r>
              <a:rPr lang="en-GB" sz="3200" dirty="0"/>
              <a:t>3</a:t>
            </a:r>
            <a:r>
              <a:rPr lang="en-GB" sz="3200" dirty="0" smtClean="0"/>
              <a:t>: Being a peer mentor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944" cy="4525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How did you find it? </a:t>
            </a:r>
          </a:p>
          <a:p>
            <a:pPr lvl="1"/>
            <a:r>
              <a:rPr lang="en-GB" sz="2000" dirty="0" smtClean="0"/>
              <a:t>Easier than expected? </a:t>
            </a:r>
          </a:p>
          <a:p>
            <a:pPr lvl="1"/>
            <a:r>
              <a:rPr lang="en-GB" sz="2000" dirty="0" smtClean="0"/>
              <a:t>Harder than expected? </a:t>
            </a:r>
          </a:p>
          <a:p>
            <a:pPr lvl="1"/>
            <a:endParaRPr lang="en-GB" sz="2000" dirty="0"/>
          </a:p>
          <a:p>
            <a:r>
              <a:rPr lang="en-GB" sz="2400" dirty="0" smtClean="0"/>
              <a:t>What will you remember for your first peer mentoring session? </a:t>
            </a:r>
            <a:endParaRPr lang="en-GB" sz="24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6" t="17259" r="63750" b="7946"/>
          <a:stretch/>
        </p:blipFill>
        <p:spPr bwMode="auto">
          <a:xfrm>
            <a:off x="5652120" y="1772816"/>
            <a:ext cx="3251292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622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3200" dirty="0" smtClean="0"/>
              <a:t>Activity </a:t>
            </a:r>
            <a:r>
              <a:rPr lang="en-GB" sz="3200" dirty="0" smtClean="0"/>
              <a:t>4: My prompt card for session 1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66928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dirty="0" smtClean="0"/>
              <a:t>Your teacher will give you a small A5 card.  This card needs to summarise your learning from today.  Your trainer will give it back to you before  your first mentoring session. 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 smtClean="0"/>
              <a:t>It could include: </a:t>
            </a:r>
          </a:p>
          <a:p>
            <a:r>
              <a:rPr lang="en-GB" sz="2400" dirty="0" smtClean="0"/>
              <a:t>Reminders e.g. smile</a:t>
            </a:r>
          </a:p>
          <a:p>
            <a:r>
              <a:rPr lang="en-GB" sz="2400" dirty="0" smtClean="0"/>
              <a:t>Possible opening questions</a:t>
            </a:r>
          </a:p>
          <a:p>
            <a:r>
              <a:rPr lang="en-GB" sz="2400" dirty="0" smtClean="0"/>
              <a:t>Positive affirmations e.g. you can do this!  </a:t>
            </a:r>
          </a:p>
        </p:txBody>
      </p:sp>
      <p:sp>
        <p:nvSpPr>
          <p:cNvPr id="6" name="Rectangle 5"/>
          <p:cNvSpPr/>
          <p:nvPr/>
        </p:nvSpPr>
        <p:spPr>
          <a:xfrm>
            <a:off x="6228184" y="2456926"/>
            <a:ext cx="2448272" cy="2952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75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Safeguarding: What if….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marL="0" indent="0">
              <a:buNone/>
            </a:pPr>
            <a:r>
              <a:rPr lang="en-GB" i="1" dirty="0" smtClean="0"/>
              <a:t>Each school designed and wrote their own safeguarding section. 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97764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What next?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First Peer Mentor Session: </a:t>
            </a:r>
          </a:p>
          <a:p>
            <a:endParaRPr lang="en-GB" dirty="0"/>
          </a:p>
          <a:p>
            <a:r>
              <a:rPr lang="en-GB" dirty="0" smtClean="0"/>
              <a:t>First Meeting: </a:t>
            </a:r>
          </a:p>
        </p:txBody>
      </p:sp>
    </p:spTree>
    <p:extLst>
      <p:ext uri="{BB962C8B-B14F-4D97-AF65-F5344CB8AC3E}">
        <p14:creationId xmlns:p14="http://schemas.microsoft.com/office/powerpoint/2010/main" val="261502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Reflect: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In what ways is ‘Two Truths and a Lie’ connected to Peer Mentoring? 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331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Peer Mentor Training </a:t>
            </a:r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5567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600" dirty="0" smtClean="0"/>
              <a:t>Activity 1: Remembering Training 1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90864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/>
              <a:t>Use your knowledge from Peer Mentor training 1 to create a summary of a good peer </a:t>
            </a:r>
            <a:r>
              <a:rPr lang="en-GB" dirty="0" smtClean="0"/>
              <a:t>mentor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Extra Challenge: Highlight the 3 most important characteristics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8" t="19924" r="65859" b="12606"/>
          <a:stretch/>
        </p:blipFill>
        <p:spPr bwMode="auto">
          <a:xfrm>
            <a:off x="5148064" y="1628800"/>
            <a:ext cx="3456384" cy="46263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2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Developing self-awareness (and awareness of others)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Why is it important for peer mentors to be: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Aware of others? </a:t>
            </a:r>
          </a:p>
          <a:p>
            <a:r>
              <a:rPr lang="en-GB" dirty="0" smtClean="0"/>
              <a:t>Self-aware?  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76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9" t="16413" r="76094" b="14932"/>
          <a:stretch/>
        </p:blipFill>
        <p:spPr bwMode="auto">
          <a:xfrm>
            <a:off x="4932040" y="1556792"/>
            <a:ext cx="3765626" cy="49825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Activity 2: Developing awareness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417646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Working quietly and individually, complete each sentence.  Don’t think too hard – write whatever comes into your head! 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292080" y="2636912"/>
            <a:ext cx="1656184" cy="3744416"/>
          </a:xfrm>
          <a:prstGeom prst="rect">
            <a:avLst/>
          </a:prstGeom>
          <a:solidFill>
            <a:schemeClr val="accent6">
              <a:alpha val="21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6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9" t="16413" r="76094" b="14932"/>
          <a:stretch/>
        </p:blipFill>
        <p:spPr bwMode="auto">
          <a:xfrm>
            <a:off x="4932040" y="1556792"/>
            <a:ext cx="3765626" cy="49825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Activity 2: Developing awareness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417646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Now, working with your group, agree one word which expresses your group’s feelings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948264" y="2636912"/>
            <a:ext cx="741368" cy="3816424"/>
          </a:xfrm>
          <a:prstGeom prst="rect">
            <a:avLst/>
          </a:prstGeom>
          <a:solidFill>
            <a:schemeClr val="accent6">
              <a:alpha val="21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39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Activity 2: Developing awareness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4176464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Nominate one person to your group spokesperson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Each group will say their key word.  Note down any which are very different or striking.  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9" t="16413" r="76094" b="14932"/>
          <a:stretch/>
        </p:blipFill>
        <p:spPr bwMode="auto">
          <a:xfrm>
            <a:off x="4932040" y="1556792"/>
            <a:ext cx="3765626" cy="49825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7689632" y="2636912"/>
            <a:ext cx="842808" cy="3816424"/>
          </a:xfrm>
          <a:prstGeom prst="rect">
            <a:avLst/>
          </a:prstGeom>
          <a:solidFill>
            <a:schemeClr val="accent6">
              <a:alpha val="21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007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GB" dirty="0" smtClean="0"/>
              <a:t>Activity 2: Developing awareness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4176464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What did you learn from this activity? </a:t>
            </a:r>
          </a:p>
          <a:p>
            <a:r>
              <a:rPr lang="en-GB" dirty="0" smtClean="0"/>
              <a:t>About yourself? </a:t>
            </a:r>
          </a:p>
          <a:p>
            <a:r>
              <a:rPr lang="en-GB" dirty="0" smtClean="0"/>
              <a:t>About other people?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How will this learning be important in your role as a peer mentor?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9" t="16413" r="76094" b="14932"/>
          <a:stretch/>
        </p:blipFill>
        <p:spPr bwMode="auto">
          <a:xfrm>
            <a:off x="4899779" y="1628800"/>
            <a:ext cx="3765626" cy="49825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173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pping Stones Final 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 Final Final</Template>
  <TotalTime>389</TotalTime>
  <Words>431</Words>
  <Application>Microsoft Office PowerPoint</Application>
  <PresentationFormat>On-screen Show (4:3)</PresentationFormat>
  <Paragraphs>58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Stepping Stones Final Final</vt:lpstr>
      <vt:lpstr>Icebreaker: ‘Two truths and a lie’</vt:lpstr>
      <vt:lpstr>Reflect: </vt:lpstr>
      <vt:lpstr>Peer Mentor Training 2</vt:lpstr>
      <vt:lpstr>Activity 1: Remembering Training 1</vt:lpstr>
      <vt:lpstr>Developing self-awareness (and awareness of others) </vt:lpstr>
      <vt:lpstr>Activity 2: Developing awareness</vt:lpstr>
      <vt:lpstr>Activity 2: Developing awareness</vt:lpstr>
      <vt:lpstr>Activity 2: Developing awareness</vt:lpstr>
      <vt:lpstr>Activity 2: Developing awareness</vt:lpstr>
      <vt:lpstr>Activity 3: Being a peer mentor</vt:lpstr>
      <vt:lpstr>Activity 3: Being a peer mentor</vt:lpstr>
      <vt:lpstr>Activity 4: My prompt card for session 1</vt:lpstr>
      <vt:lpstr>Safeguarding: What if….</vt:lpstr>
      <vt:lpstr>What next?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 your fellow mentors</dc:title>
  <dc:creator>Ms K. Mitchell</dc:creator>
  <cp:lastModifiedBy>Ms K. Mitchell</cp:lastModifiedBy>
  <cp:revision>21</cp:revision>
  <dcterms:created xsi:type="dcterms:W3CDTF">2016-07-14T07:37:39Z</dcterms:created>
  <dcterms:modified xsi:type="dcterms:W3CDTF">2018-01-15T17:10:07Z</dcterms:modified>
</cp:coreProperties>
</file>